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9144000"/>
  <p:notesSz cx="7559675" cy="106918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0" roundtripDataSignature="AMtx7mi3rcoZCMJA2L3+dSGTUy6rEWZX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276600" cy="536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281488" y="0"/>
            <a:ext cx="3276600" cy="536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5238"/>
            <a:ext cx="3276600" cy="5365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8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9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9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0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14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6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11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2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12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3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13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5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5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/>
          <p:nvPr>
            <p:ph idx="2" type="sldImg"/>
          </p:nvPr>
        </p:nvSpPr>
        <p:spPr>
          <a:xfrm>
            <a:off x="1374775" y="1336675"/>
            <a:ext cx="4810125" cy="36083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7:notes"/>
          <p:cNvSpPr txBox="1"/>
          <p:nvPr>
            <p:ph idx="1" type="body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Blank Slid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9"/>
          <p:cNvSpPr txBox="1"/>
          <p:nvPr>
            <p:ph idx="11" type="ftr"/>
          </p:nvPr>
        </p:nvSpPr>
        <p:spPr>
          <a:xfrm>
            <a:off x="457559" y="6356520"/>
            <a:ext cx="8499154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0070C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9"/>
          <p:cNvSpPr txBox="1"/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9"/>
          <p:cNvSpPr txBox="1"/>
          <p:nvPr>
            <p:ph idx="1"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39"/>
          <p:cNvSpPr txBox="1"/>
          <p:nvPr>
            <p:ph idx="2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39"/>
          <p:cNvSpPr txBox="1"/>
          <p:nvPr>
            <p:ph idx="11" type="ftr"/>
          </p:nvPr>
        </p:nvSpPr>
        <p:spPr>
          <a:xfrm>
            <a:off x="374573" y="6356350"/>
            <a:ext cx="848298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0"/>
          <p:cNvSpPr txBox="1"/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0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40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40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40"/>
          <p:cNvSpPr txBox="1"/>
          <p:nvPr>
            <p:ph idx="4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40"/>
          <p:cNvSpPr txBox="1"/>
          <p:nvPr>
            <p:ph idx="11" type="ftr"/>
          </p:nvPr>
        </p:nvSpPr>
        <p:spPr>
          <a:xfrm>
            <a:off x="374573" y="6356350"/>
            <a:ext cx="848298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 type="blank">
  <p:cSld name="BLANK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1"/>
          <p:cNvSpPr txBox="1"/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1"/>
          <p:cNvSpPr txBox="1"/>
          <p:nvPr>
            <p:ph idx="1"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41"/>
          <p:cNvSpPr txBox="1"/>
          <p:nvPr>
            <p:ph idx="2"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41"/>
          <p:cNvSpPr txBox="1"/>
          <p:nvPr>
            <p:ph idx="3"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41"/>
          <p:cNvSpPr txBox="1"/>
          <p:nvPr>
            <p:ph idx="4"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41"/>
          <p:cNvSpPr txBox="1"/>
          <p:nvPr>
            <p:ph idx="5"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41"/>
          <p:cNvSpPr txBox="1"/>
          <p:nvPr>
            <p:ph idx="6"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41"/>
          <p:cNvSpPr txBox="1"/>
          <p:nvPr>
            <p:ph idx="11" type="ftr"/>
          </p:nvPr>
        </p:nvSpPr>
        <p:spPr>
          <a:xfrm>
            <a:off x="374573" y="6356350"/>
            <a:ext cx="848298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0"/>
          <p:cNvSpPr txBox="1"/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0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0"/>
          <p:cNvSpPr txBox="1"/>
          <p:nvPr>
            <p:ph idx="11" type="ftr"/>
          </p:nvPr>
        </p:nvSpPr>
        <p:spPr>
          <a:xfrm>
            <a:off x="352540" y="6356520"/>
            <a:ext cx="833390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2"/>
          <p:cNvSpPr txBox="1"/>
          <p:nvPr>
            <p:ph type="title"/>
          </p:nvPr>
        </p:nvSpPr>
        <p:spPr>
          <a:xfrm>
            <a:off x="0" y="0"/>
            <a:ext cx="64767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2"/>
          <p:cNvSpPr txBox="1"/>
          <p:nvPr>
            <p:ph idx="11" type="ftr"/>
          </p:nvPr>
        </p:nvSpPr>
        <p:spPr>
          <a:xfrm>
            <a:off x="374573" y="6356350"/>
            <a:ext cx="848298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3"/>
          <p:cNvSpPr txBox="1"/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3"/>
          <p:cNvSpPr txBox="1"/>
          <p:nvPr>
            <p:ph idx="1"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33"/>
          <p:cNvSpPr txBox="1"/>
          <p:nvPr>
            <p:ph idx="11" type="ftr"/>
          </p:nvPr>
        </p:nvSpPr>
        <p:spPr>
          <a:xfrm>
            <a:off x="457199" y="6356520"/>
            <a:ext cx="8229239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4"/>
          <p:cNvSpPr txBox="1"/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4"/>
          <p:cNvSpPr txBox="1"/>
          <p:nvPr>
            <p:ph idx="11" type="ftr"/>
          </p:nvPr>
        </p:nvSpPr>
        <p:spPr>
          <a:xfrm>
            <a:off x="352540" y="6356520"/>
            <a:ext cx="8361802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>
  <p:cSld name="Centered 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5"/>
          <p:cNvSpPr txBox="1"/>
          <p:nvPr>
            <p:ph idx="1" type="subTitle"/>
          </p:nvPr>
        </p:nvSpPr>
        <p:spPr>
          <a:xfrm>
            <a:off x="0" y="0"/>
            <a:ext cx="5486040" cy="4238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5"/>
          <p:cNvSpPr txBox="1"/>
          <p:nvPr>
            <p:ph idx="11" type="ftr"/>
          </p:nvPr>
        </p:nvSpPr>
        <p:spPr>
          <a:xfrm>
            <a:off x="374573" y="6356350"/>
            <a:ext cx="848298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6"/>
          <p:cNvSpPr txBox="1"/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6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36"/>
          <p:cNvSpPr txBox="1"/>
          <p:nvPr>
            <p:ph idx="2"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36"/>
          <p:cNvSpPr txBox="1"/>
          <p:nvPr>
            <p:ph idx="3"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36"/>
          <p:cNvSpPr txBox="1"/>
          <p:nvPr>
            <p:ph idx="11" type="ftr"/>
          </p:nvPr>
        </p:nvSpPr>
        <p:spPr>
          <a:xfrm>
            <a:off x="374573" y="6356350"/>
            <a:ext cx="848298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7"/>
          <p:cNvSpPr txBox="1"/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7"/>
          <p:cNvSpPr txBox="1"/>
          <p:nvPr>
            <p:ph idx="1"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37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37"/>
          <p:cNvSpPr txBox="1"/>
          <p:nvPr>
            <p:ph idx="3"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37"/>
          <p:cNvSpPr txBox="1"/>
          <p:nvPr>
            <p:ph idx="11" type="ftr"/>
          </p:nvPr>
        </p:nvSpPr>
        <p:spPr>
          <a:xfrm>
            <a:off x="374573" y="6356350"/>
            <a:ext cx="848298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8"/>
          <p:cNvSpPr txBox="1"/>
          <p:nvPr>
            <p:ph type="title"/>
          </p:nvPr>
        </p:nvSpPr>
        <p:spPr>
          <a:xfrm>
            <a:off x="0" y="0"/>
            <a:ext cx="5486040" cy="91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8"/>
          <p:cNvSpPr txBox="1"/>
          <p:nvPr>
            <p:ph idx="1"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38"/>
          <p:cNvSpPr txBox="1"/>
          <p:nvPr>
            <p:ph idx="2"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38"/>
          <p:cNvSpPr txBox="1"/>
          <p:nvPr>
            <p:ph idx="3"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38"/>
          <p:cNvSpPr txBox="1"/>
          <p:nvPr>
            <p:ph idx="11" type="ftr"/>
          </p:nvPr>
        </p:nvSpPr>
        <p:spPr>
          <a:xfrm>
            <a:off x="374573" y="6356350"/>
            <a:ext cx="848298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3.jp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/>
          <p:nvPr/>
        </p:nvSpPr>
        <p:spPr>
          <a:xfrm>
            <a:off x="0" y="0"/>
            <a:ext cx="9143640" cy="837720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8"/>
          <p:cNvSpPr/>
          <p:nvPr/>
        </p:nvSpPr>
        <p:spPr>
          <a:xfrm flipH="1" rot="10800000">
            <a:off x="0" y="6704640"/>
            <a:ext cx="9143640" cy="19764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.gif" id="12" name="Google Shape;12;p28"/>
          <p:cNvPicPr preferRelativeResize="0"/>
          <p:nvPr/>
        </p:nvPicPr>
        <p:blipFill rotWithShape="1">
          <a:blip r:embed="rId1">
            <a:alphaModFix/>
          </a:blip>
          <a:srcRect b="10718" l="0" r="0" t="0"/>
          <a:stretch/>
        </p:blipFill>
        <p:spPr>
          <a:xfrm>
            <a:off x="6553080" y="228600"/>
            <a:ext cx="2057040" cy="6346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gif" id="13" name="Google Shape;13;p28"/>
          <p:cNvPicPr preferRelativeResize="0"/>
          <p:nvPr/>
        </p:nvPicPr>
        <p:blipFill rotWithShape="1">
          <a:blip r:embed="rId1">
            <a:alphaModFix/>
          </a:blip>
          <a:srcRect b="10718" l="0" r="0" t="0"/>
          <a:stretch/>
        </p:blipFill>
        <p:spPr>
          <a:xfrm>
            <a:off x="6553080" y="228600"/>
            <a:ext cx="2057040" cy="63468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" name="Google Shape;14;p28"/>
          <p:cNvGrpSpPr/>
          <p:nvPr/>
        </p:nvGrpSpPr>
        <p:grpSpPr>
          <a:xfrm>
            <a:off x="6146640" y="0"/>
            <a:ext cx="2997000" cy="875880"/>
            <a:chOff x="6146640" y="0"/>
            <a:chExt cx="2997000" cy="875880"/>
          </a:xfrm>
        </p:grpSpPr>
        <p:sp>
          <p:nvSpPr>
            <p:cNvPr id="15" name="Google Shape;15;p28"/>
            <p:cNvSpPr/>
            <p:nvPr/>
          </p:nvSpPr>
          <p:spPr>
            <a:xfrm>
              <a:off x="6146640" y="0"/>
              <a:ext cx="2997000" cy="83772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LOGO.gif" id="16" name="Google Shape;16;p28"/>
            <p:cNvPicPr preferRelativeResize="0"/>
            <p:nvPr/>
          </p:nvPicPr>
          <p:blipFill rotWithShape="1">
            <a:blip r:embed="rId1">
              <a:alphaModFix/>
            </a:blip>
            <a:srcRect b="10718" l="0" r="0" t="0"/>
            <a:stretch/>
          </p:blipFill>
          <p:spPr>
            <a:xfrm>
              <a:off x="6553080" y="228600"/>
              <a:ext cx="2057040" cy="634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8"/>
            <p:cNvSpPr/>
            <p:nvPr/>
          </p:nvSpPr>
          <p:spPr>
            <a:xfrm>
              <a:off x="6527880" y="190440"/>
              <a:ext cx="2076120" cy="68544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logo.jpg" id="18" name="Google Shape;18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53080" y="228600"/>
            <a:ext cx="1920600" cy="6091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gif" id="19" name="Google Shape;19;p28"/>
          <p:cNvPicPr preferRelativeResize="0"/>
          <p:nvPr/>
        </p:nvPicPr>
        <p:blipFill rotWithShape="1">
          <a:blip r:embed="rId1">
            <a:alphaModFix/>
          </a:blip>
          <a:srcRect b="10718" l="0" r="0" t="0"/>
          <a:stretch/>
        </p:blipFill>
        <p:spPr>
          <a:xfrm>
            <a:off x="6553080" y="228600"/>
            <a:ext cx="2057040" cy="63468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28"/>
          <p:cNvGrpSpPr/>
          <p:nvPr/>
        </p:nvGrpSpPr>
        <p:grpSpPr>
          <a:xfrm>
            <a:off x="6146640" y="0"/>
            <a:ext cx="2997000" cy="875880"/>
            <a:chOff x="6146640" y="0"/>
            <a:chExt cx="2997000" cy="875880"/>
          </a:xfrm>
        </p:grpSpPr>
        <p:sp>
          <p:nvSpPr>
            <p:cNvPr id="21" name="Google Shape;21;p28"/>
            <p:cNvSpPr/>
            <p:nvPr/>
          </p:nvSpPr>
          <p:spPr>
            <a:xfrm>
              <a:off x="6146640" y="0"/>
              <a:ext cx="2997000" cy="83772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LOGO.gif" id="22" name="Google Shape;22;p28"/>
            <p:cNvPicPr preferRelativeResize="0"/>
            <p:nvPr/>
          </p:nvPicPr>
          <p:blipFill rotWithShape="1">
            <a:blip r:embed="rId1">
              <a:alphaModFix/>
            </a:blip>
            <a:srcRect b="10718" l="0" r="0" t="0"/>
            <a:stretch/>
          </p:blipFill>
          <p:spPr>
            <a:xfrm>
              <a:off x="6553080" y="228600"/>
              <a:ext cx="2057040" cy="6346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Google Shape;23;p28"/>
            <p:cNvSpPr/>
            <p:nvPr/>
          </p:nvSpPr>
          <p:spPr>
            <a:xfrm>
              <a:off x="6527880" y="190440"/>
              <a:ext cx="2076120" cy="68544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logo.jpg" id="24" name="Google Shape;24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53080" y="228600"/>
            <a:ext cx="1920600" cy="60912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8"/>
          <p:cNvSpPr txBox="1"/>
          <p:nvPr>
            <p:ph type="title"/>
          </p:nvPr>
        </p:nvSpPr>
        <p:spPr>
          <a:xfrm>
            <a:off x="0" y="0"/>
            <a:ext cx="64767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28"/>
          <p:cNvSpPr txBox="1"/>
          <p:nvPr>
            <p:ph idx="1" type="body"/>
          </p:nvPr>
        </p:nvSpPr>
        <p:spPr>
          <a:xfrm>
            <a:off x="457200" y="13716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21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28"/>
          <p:cNvSpPr txBox="1"/>
          <p:nvPr>
            <p:ph idx="11" type="ftr"/>
          </p:nvPr>
        </p:nvSpPr>
        <p:spPr>
          <a:xfrm>
            <a:off x="374573" y="6356350"/>
            <a:ext cx="848298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netacad.com/portal/resources/packet-tracer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netacad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netacad.com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/>
        </p:nvSpPr>
        <p:spPr>
          <a:xfrm>
            <a:off x="0" y="840631"/>
            <a:ext cx="9144000" cy="55884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to Computer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Networks (CS156)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Installation of Packet Tracer</a:t>
            </a:r>
            <a:endParaRPr b="1" i="0" sz="2200" u="none" cap="none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Htet Ne Oo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and Engineering,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Chitkara University, Punjab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41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"/>
          <p:cNvSpPr txBox="1"/>
          <p:nvPr/>
        </p:nvSpPr>
        <p:spPr>
          <a:xfrm>
            <a:off x="457200" y="0"/>
            <a:ext cx="60195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8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8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3" name="Google Shape;163;p8"/>
          <p:cNvPicPr preferRelativeResize="0"/>
          <p:nvPr/>
        </p:nvPicPr>
        <p:blipFill rotWithShape="1">
          <a:blip r:embed="rId3">
            <a:alphaModFix/>
          </a:blip>
          <a:srcRect b="0" l="0" r="0" t="6871"/>
          <a:stretch/>
        </p:blipFill>
        <p:spPr>
          <a:xfrm>
            <a:off x="850900" y="1511300"/>
            <a:ext cx="7772400" cy="4523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"/>
          <p:cNvSpPr txBox="1"/>
          <p:nvPr/>
        </p:nvSpPr>
        <p:spPr>
          <a:xfrm>
            <a:off x="457200" y="0"/>
            <a:ext cx="60195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9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9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1" name="Google Shape;171;p9"/>
          <p:cNvPicPr preferRelativeResize="0"/>
          <p:nvPr/>
        </p:nvPicPr>
        <p:blipFill rotWithShape="1">
          <a:blip r:embed="rId3">
            <a:alphaModFix/>
          </a:blip>
          <a:srcRect b="0" l="0" r="0" t="8415"/>
          <a:stretch/>
        </p:blipFill>
        <p:spPr>
          <a:xfrm>
            <a:off x="914565" y="1446218"/>
            <a:ext cx="6578600" cy="3765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/>
          <p:nvPr/>
        </p:nvSpPr>
        <p:spPr>
          <a:xfrm>
            <a:off x="457200" y="0"/>
            <a:ext cx="60195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0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0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9" name="Google Shape;179;p10"/>
          <p:cNvPicPr preferRelativeResize="0"/>
          <p:nvPr/>
        </p:nvPicPr>
        <p:blipFill rotWithShape="1">
          <a:blip r:embed="rId3">
            <a:alphaModFix/>
          </a:blip>
          <a:srcRect b="0" l="0" r="0" t="7917"/>
          <a:stretch/>
        </p:blipFill>
        <p:spPr>
          <a:xfrm>
            <a:off x="457200" y="1562100"/>
            <a:ext cx="7772400" cy="4473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"/>
          <p:cNvSpPr txBox="1"/>
          <p:nvPr/>
        </p:nvSpPr>
        <p:spPr>
          <a:xfrm>
            <a:off x="457200" y="0"/>
            <a:ext cx="60195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Links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4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https://www.netacad.com</a:t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rPr b="0" i="0" lang="en-US" sz="1900" u="sng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https://www.netacad.com/portal/resources/packet-tracer</a:t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https://skillsforall.com/launch?id=9762b32d-0a49-4d7a-b881-498eb3be42cc</a:t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4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1" i="0" sz="4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2250" lvl="0" marL="3429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 </a:t>
            </a:r>
            <a:endParaRPr b="1" i="0" sz="4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16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/>
        </p:nvSpPr>
        <p:spPr>
          <a:xfrm>
            <a:off x="168990" y="0"/>
            <a:ext cx="630777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Steps for Registration and Download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 txBox="1"/>
          <p:nvPr>
            <p:ph idx="1" type="body"/>
          </p:nvPr>
        </p:nvSpPr>
        <p:spPr>
          <a:xfrm>
            <a:off x="860438" y="1719618"/>
            <a:ext cx="7826002" cy="40397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1. Create an account in Netacad: </a:t>
            </a:r>
            <a:r>
              <a:rPr lang="en-US" sz="2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www.netacad.com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If already having account, then log in. 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May be you do not remember password, then click forgot password and reset.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2. Go to resources, then go to Packet Tracer.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3. Download and install Packet tracer according to your Operating System. (Current version: 8.2)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200"/>
          </a:p>
        </p:txBody>
      </p:sp>
      <p:sp>
        <p:nvSpPr>
          <p:cNvPr id="98" name="Google Shape;98;p2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1"/>
          <p:cNvSpPr txBox="1"/>
          <p:nvPr/>
        </p:nvSpPr>
        <p:spPr>
          <a:xfrm>
            <a:off x="168990" y="0"/>
            <a:ext cx="630777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Steps for Registration and Download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1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1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6" name="Google Shape;106;p11"/>
          <p:cNvPicPr preferRelativeResize="0"/>
          <p:nvPr/>
        </p:nvPicPr>
        <p:blipFill rotWithShape="1">
          <a:blip r:embed="rId3">
            <a:alphaModFix/>
          </a:blip>
          <a:srcRect b="8583" l="0" r="0" t="7761"/>
          <a:stretch/>
        </p:blipFill>
        <p:spPr>
          <a:xfrm>
            <a:off x="169000" y="837725"/>
            <a:ext cx="8838698" cy="627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2"/>
          <p:cNvSpPr txBox="1"/>
          <p:nvPr/>
        </p:nvSpPr>
        <p:spPr>
          <a:xfrm>
            <a:off x="168990" y="107114"/>
            <a:ext cx="621887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Steps for Registration and Download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2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2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4" name="Google Shape;114;p12"/>
          <p:cNvPicPr preferRelativeResize="0"/>
          <p:nvPr/>
        </p:nvPicPr>
        <p:blipFill rotWithShape="1">
          <a:blip r:embed="rId3">
            <a:alphaModFix/>
          </a:blip>
          <a:srcRect b="7564" l="0" r="0" t="8069"/>
          <a:stretch/>
        </p:blipFill>
        <p:spPr>
          <a:xfrm>
            <a:off x="895515" y="1838601"/>
            <a:ext cx="7692074" cy="4055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"/>
          <p:cNvSpPr txBox="1"/>
          <p:nvPr/>
        </p:nvSpPr>
        <p:spPr>
          <a:xfrm>
            <a:off x="168990" y="64240"/>
            <a:ext cx="624427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Steps for Registration and Download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3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3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2" name="Google Shape;122;p13"/>
          <p:cNvPicPr preferRelativeResize="0"/>
          <p:nvPr/>
        </p:nvPicPr>
        <p:blipFill rotWithShape="1">
          <a:blip r:embed="rId3">
            <a:alphaModFix/>
          </a:blip>
          <a:srcRect b="9542" l="0" r="0" t="7761"/>
          <a:stretch/>
        </p:blipFill>
        <p:spPr>
          <a:xfrm>
            <a:off x="663663" y="1663700"/>
            <a:ext cx="7744067" cy="4002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/>
          <p:nvPr/>
        </p:nvSpPr>
        <p:spPr>
          <a:xfrm>
            <a:off x="457200" y="0"/>
            <a:ext cx="60195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 in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6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"/>
          <p:cNvSpPr txBox="1"/>
          <p:nvPr>
            <p:ph idx="1" type="body"/>
          </p:nvPr>
        </p:nvSpPr>
        <p:spPr>
          <a:xfrm>
            <a:off x="860438" y="1719618"/>
            <a:ext cx="7826002" cy="40397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57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Start Packet Tracer in your system</a:t>
            </a:r>
            <a:endParaRPr/>
          </a:p>
          <a:p>
            <a:pPr indent="-457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Log in with netacad credentials</a:t>
            </a:r>
            <a:endParaRPr/>
          </a:p>
          <a:p>
            <a:pPr indent="-457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If it is Only Guest Log in, it does not allow to save more than 3 files.</a:t>
            </a:r>
            <a:endParaRPr/>
          </a:p>
          <a:p>
            <a:pPr indent="-457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After log in, it will keep you for 3 months log in.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200"/>
          </a:p>
        </p:txBody>
      </p:sp>
      <p:sp>
        <p:nvSpPr>
          <p:cNvPr id="130" name="Google Shape;130;p6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 txBox="1"/>
          <p:nvPr/>
        </p:nvSpPr>
        <p:spPr>
          <a:xfrm>
            <a:off x="457200" y="0"/>
            <a:ext cx="60195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Packet Tracer Interface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5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5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330" y="1051732"/>
            <a:ext cx="7772400" cy="485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 txBox="1"/>
          <p:nvPr/>
        </p:nvSpPr>
        <p:spPr>
          <a:xfrm>
            <a:off x="457200" y="0"/>
            <a:ext cx="60195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5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5"/>
          <p:cNvSpPr txBox="1"/>
          <p:nvPr>
            <p:ph idx="1" type="body"/>
          </p:nvPr>
        </p:nvSpPr>
        <p:spPr>
          <a:xfrm>
            <a:off x="860438" y="1719618"/>
            <a:ext cx="7826002" cy="40397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57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Go back to </a:t>
            </a:r>
            <a:r>
              <a:rPr lang="en-US" sz="22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www.netacad.com</a:t>
            </a: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 and log in</a:t>
            </a:r>
            <a:endParaRPr/>
          </a:p>
          <a:p>
            <a:pPr indent="-457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Go to Courses</a:t>
            </a:r>
            <a:endParaRPr/>
          </a:p>
          <a:p>
            <a:pPr indent="-457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Packet Tracer</a:t>
            </a:r>
            <a:endParaRPr/>
          </a:p>
          <a:p>
            <a:pPr indent="-4572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Getting started with Packet Tracer (2 Hours)</a:t>
            </a:r>
            <a:endParaRPr/>
          </a:p>
          <a:p>
            <a:pPr indent="-2794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200"/>
          </a:p>
        </p:txBody>
      </p:sp>
      <p:sp>
        <p:nvSpPr>
          <p:cNvPr id="146" name="Google Shape;146;p5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 txBox="1"/>
          <p:nvPr/>
        </p:nvSpPr>
        <p:spPr>
          <a:xfrm>
            <a:off x="457200" y="0"/>
            <a:ext cx="6019560" cy="83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Courses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7"/>
          <p:cNvSpPr txBox="1"/>
          <p:nvPr/>
        </p:nvSpPr>
        <p:spPr>
          <a:xfrm>
            <a:off x="168990" y="963516"/>
            <a:ext cx="8838720" cy="4945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22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7"/>
          <p:cNvSpPr txBox="1"/>
          <p:nvPr>
            <p:ph idx="11" type="ftr"/>
          </p:nvPr>
        </p:nvSpPr>
        <p:spPr>
          <a:xfrm>
            <a:off x="0" y="6429080"/>
            <a:ext cx="840773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>
                <a:latin typeface="Times New Roman"/>
                <a:ea typeface="Times New Roman"/>
                <a:cs typeface="Times New Roman"/>
                <a:sym typeface="Times New Roman"/>
              </a:rPr>
              <a:t>Computer Networks                      Dr. Htet Ne Oo</a:t>
            </a:r>
            <a:endParaRPr b="0" sz="1400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4" name="Google Shape;154;p7"/>
          <p:cNvPicPr preferRelativeResize="0"/>
          <p:nvPr/>
        </p:nvPicPr>
        <p:blipFill rotWithShape="1">
          <a:blip r:embed="rId3">
            <a:alphaModFix/>
          </a:blip>
          <a:srcRect b="10054" l="0" r="0" t="8069"/>
          <a:stretch/>
        </p:blipFill>
        <p:spPr>
          <a:xfrm>
            <a:off x="136290" y="837720"/>
            <a:ext cx="5807376" cy="2971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7"/>
          <p:cNvPicPr preferRelativeResize="0"/>
          <p:nvPr/>
        </p:nvPicPr>
        <p:blipFill rotWithShape="1">
          <a:blip r:embed="rId4">
            <a:alphaModFix/>
          </a:blip>
          <a:srcRect b="0" l="0" r="0" t="7760"/>
          <a:stretch/>
        </p:blipFill>
        <p:spPr>
          <a:xfrm>
            <a:off x="2632292" y="2675128"/>
            <a:ext cx="6511708" cy="3753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2010-04-09T07:36:15Z</dcterms:created>
  <dc:creator>ABC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CCC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37</vt:i4>
  </property>
</Properties>
</file>